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0" r:id="rId2"/>
    <p:sldId id="269" r:id="rId3"/>
    <p:sldId id="271" r:id="rId4"/>
    <p:sldId id="273" r:id="rId5"/>
    <p:sldId id="274" r:id="rId6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2B09F-88FA-4D4C-8E47-C8035A7E0934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55A81-E4A8-497B-A8CF-70615B445E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9255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99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97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676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014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71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737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14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909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556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9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87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AEF8-CE1E-471D-84B0-20E271660F80}" type="datetimeFigureOut">
              <a:rPr lang="th-TH" smtClean="0"/>
              <a:t>04/07/59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E2E24-67EE-42E4-B524-D66189D206F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440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564904"/>
            <a:ext cx="8229600" cy="11430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pc="70" dirty="0" smtClean="0">
                <a:cs typeface="+mn-cs"/>
              </a:rPr>
              <a:t>การคิดคะแนนค่าเฉลี่ย </a:t>
            </a:r>
            <a:r>
              <a:rPr lang="en-US" sz="3600" b="1" spc="70" dirty="0" smtClean="0">
                <a:cs typeface="+mn-cs"/>
              </a:rPr>
              <a:t>X</a:t>
            </a:r>
            <a:endParaRPr lang="th-TH" sz="3600" b="1" spc="70" dirty="0"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852936"/>
            <a:ext cx="219075" cy="5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5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08912" cy="623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6622"/>
            <a:ext cx="59245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804248" y="1412776"/>
            <a:ext cx="576064" cy="46085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Rectangle 16"/>
          <p:cNvSpPr/>
          <p:nvPr/>
        </p:nvSpPr>
        <p:spPr>
          <a:xfrm>
            <a:off x="6804248" y="6173688"/>
            <a:ext cx="576064" cy="440432"/>
          </a:xfrm>
          <a:prstGeom prst="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7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pc="70" dirty="0" smtClean="0">
                <a:cs typeface="+mn-cs"/>
              </a:rPr>
              <a:t>การคิดคะแนนค่าเฉลี่ย </a:t>
            </a:r>
            <a:r>
              <a:rPr lang="en-US" sz="3600" b="1" spc="70" dirty="0" smtClean="0">
                <a:cs typeface="+mn-cs"/>
              </a:rPr>
              <a:t>X</a:t>
            </a:r>
            <a:br>
              <a:rPr lang="en-US" sz="3600" b="1" spc="70" dirty="0" smtClean="0">
                <a:cs typeface="+mn-cs"/>
              </a:rPr>
            </a:br>
            <a:r>
              <a:rPr lang="th-TH" b="1" spc="70" dirty="0" smtClean="0">
                <a:cs typeface="+mn-cs"/>
              </a:rPr>
              <a:t>แบบรายข้อ</a:t>
            </a:r>
            <a:endParaRPr lang="th-TH" b="1" spc="70" dirty="0"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611" y="260648"/>
            <a:ext cx="219075" cy="5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43808" y="2492895"/>
            <a:ext cx="4104456" cy="95418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5         4        3        2      1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19872" y="2492895"/>
            <a:ext cx="0" cy="36004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11960" y="2204864"/>
            <a:ext cx="0" cy="54307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04048" y="2204864"/>
            <a:ext cx="0" cy="64807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96136" y="2204864"/>
            <a:ext cx="0" cy="59326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70204" y="2465274"/>
            <a:ext cx="0" cy="36004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>
            <a:off x="395536" y="2645294"/>
            <a:ext cx="2016224" cy="639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1.กำหนดค่าคะแนน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11215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pc="70" dirty="0" smtClean="0">
                <a:cs typeface="+mn-cs"/>
              </a:rPr>
              <a:t>การคิดคะแนนค่าเฉลี่ย </a:t>
            </a:r>
            <a:r>
              <a:rPr lang="en-US" sz="3600" b="1" spc="70" dirty="0" smtClean="0">
                <a:cs typeface="+mn-cs"/>
              </a:rPr>
              <a:t>X</a:t>
            </a:r>
            <a:br>
              <a:rPr lang="en-US" sz="3600" b="1" spc="70" dirty="0" smtClean="0">
                <a:cs typeface="+mn-cs"/>
              </a:rPr>
            </a:br>
            <a:r>
              <a:rPr lang="th-TH" b="1" spc="70" dirty="0" smtClean="0">
                <a:cs typeface="+mn-cs"/>
              </a:rPr>
              <a:t>แบบรายข้อ</a:t>
            </a:r>
            <a:endParaRPr lang="th-TH" b="1" spc="70" dirty="0"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25" y="311390"/>
            <a:ext cx="219075" cy="5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6" y="1378136"/>
            <a:ext cx="871296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ight Arrow 25"/>
          <p:cNvSpPr/>
          <p:nvPr/>
        </p:nvSpPr>
        <p:spPr>
          <a:xfrm rot="257617">
            <a:off x="163201" y="4225277"/>
            <a:ext cx="2526460" cy="639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2.คำนวณค่าคะแนนแต่ละตัว</a:t>
            </a:r>
            <a:endParaRPr lang="th-TH" sz="2000" b="1" dirty="0"/>
          </a:p>
        </p:txBody>
      </p:sp>
      <p:sp>
        <p:nvSpPr>
          <p:cNvPr id="3" name="Up Arrow Callout 2"/>
          <p:cNvSpPr/>
          <p:nvPr/>
        </p:nvSpPr>
        <p:spPr>
          <a:xfrm>
            <a:off x="2699792" y="4005064"/>
            <a:ext cx="787907" cy="1080120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18</a:t>
            </a:r>
            <a:r>
              <a:rPr lang="en-US" sz="1800" dirty="0" smtClean="0"/>
              <a:t>x</a:t>
            </a:r>
            <a:r>
              <a:rPr lang="th-TH" sz="1800" dirty="0" smtClean="0"/>
              <a:t>5 </a:t>
            </a:r>
            <a:r>
              <a:rPr lang="en-US" sz="1800" dirty="0" smtClean="0"/>
              <a:t>=90</a:t>
            </a:r>
            <a:endParaRPr lang="th-TH" sz="1800" dirty="0"/>
          </a:p>
        </p:txBody>
      </p:sp>
      <p:sp>
        <p:nvSpPr>
          <p:cNvPr id="14" name="Up Arrow Callout 13"/>
          <p:cNvSpPr/>
          <p:nvPr/>
        </p:nvSpPr>
        <p:spPr>
          <a:xfrm>
            <a:off x="3635896" y="4082722"/>
            <a:ext cx="720080" cy="924803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27</a:t>
            </a:r>
            <a:r>
              <a:rPr lang="en-US" sz="1800" dirty="0" smtClean="0"/>
              <a:t>x</a:t>
            </a:r>
            <a:r>
              <a:rPr lang="th-TH" sz="1800" dirty="0" smtClean="0"/>
              <a:t>4 </a:t>
            </a:r>
            <a:r>
              <a:rPr lang="en-US" sz="1800" dirty="0" smtClean="0"/>
              <a:t>=108</a:t>
            </a:r>
            <a:endParaRPr lang="th-TH" sz="1800" dirty="0"/>
          </a:p>
        </p:txBody>
      </p:sp>
      <p:sp>
        <p:nvSpPr>
          <p:cNvPr id="15" name="Up Arrow Callout 14"/>
          <p:cNvSpPr/>
          <p:nvPr/>
        </p:nvSpPr>
        <p:spPr>
          <a:xfrm>
            <a:off x="4499992" y="4005064"/>
            <a:ext cx="792088" cy="1002461"/>
          </a:xfrm>
          <a:prstGeom prst="up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2</a:t>
            </a:r>
            <a:r>
              <a:rPr lang="en-US" sz="1800" dirty="0" smtClean="0"/>
              <a:t>x</a:t>
            </a:r>
            <a:r>
              <a:rPr lang="th-TH" sz="1800" dirty="0" smtClean="0"/>
              <a:t>3</a:t>
            </a:r>
            <a:r>
              <a:rPr lang="en-US" sz="1800" dirty="0" smtClean="0"/>
              <a:t>=6</a:t>
            </a:r>
            <a:endParaRPr lang="th-TH" sz="1800" dirty="0"/>
          </a:p>
        </p:txBody>
      </p:sp>
      <p:sp>
        <p:nvSpPr>
          <p:cNvPr id="16" name="Right Arrow 15"/>
          <p:cNvSpPr/>
          <p:nvPr/>
        </p:nvSpPr>
        <p:spPr>
          <a:xfrm>
            <a:off x="1153594" y="5733256"/>
            <a:ext cx="2482302" cy="100811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3.คำนวณค่าเฉลี่ย</a:t>
            </a:r>
            <a:endParaRPr lang="th-TH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3851920" y="5229200"/>
            <a:ext cx="47525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cs typeface="+mj-cs"/>
              </a:rPr>
              <a:t>นำ </a:t>
            </a:r>
            <a:r>
              <a:rPr lang="en-US" sz="2400" dirty="0" smtClean="0">
                <a:cs typeface="+mj-cs"/>
              </a:rPr>
              <a:t>90+108+6+0+0 </a:t>
            </a:r>
            <a:r>
              <a:rPr lang="th-TH" sz="2400" dirty="0" smtClean="0">
                <a:cs typeface="+mj-cs"/>
              </a:rPr>
              <a:t>หารจำนวนคนทั้งหมด ในตัวอย่างมี 47 คน </a:t>
            </a:r>
            <a:endParaRPr lang="th-TH" sz="2400" dirty="0">
              <a:cs typeface="+mj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40251" y="3862412"/>
            <a:ext cx="504057" cy="13667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020272" y="3284984"/>
            <a:ext cx="648072" cy="577428"/>
          </a:xfrm>
          <a:prstGeom prst="ellipse">
            <a:avLst/>
          </a:prstGeom>
          <a:noFill/>
          <a:ln w="381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/>
          <p:cNvSpPr/>
          <p:nvPr/>
        </p:nvSpPr>
        <p:spPr>
          <a:xfrm>
            <a:off x="2843808" y="2492895"/>
            <a:ext cx="4104456" cy="79208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5         4        3        2      1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19872" y="2492895"/>
            <a:ext cx="0" cy="25504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11960" y="2204864"/>
            <a:ext cx="0" cy="54307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04048" y="2183635"/>
            <a:ext cx="0" cy="50405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96136" y="2204864"/>
            <a:ext cx="0" cy="44043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470204" y="2465274"/>
            <a:ext cx="0" cy="36004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>
            <a:off x="395536" y="2645294"/>
            <a:ext cx="2016224" cy="6396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1.กำหนดค่าคะแนน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40197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pc="70" dirty="0" smtClean="0">
                <a:cs typeface="+mn-cs"/>
              </a:rPr>
              <a:t>การคิดคะแนนค่าเฉลี่ย </a:t>
            </a:r>
            <a:r>
              <a:rPr lang="en-US" sz="3600" b="1" spc="70" dirty="0" smtClean="0">
                <a:cs typeface="+mn-cs"/>
              </a:rPr>
              <a:t>X</a:t>
            </a:r>
            <a:br>
              <a:rPr lang="en-US" sz="3600" b="1" spc="70" dirty="0" smtClean="0">
                <a:cs typeface="+mn-cs"/>
              </a:rPr>
            </a:br>
            <a:r>
              <a:rPr lang="th-TH" b="1" spc="70" dirty="0" smtClean="0">
                <a:cs typeface="+mn-cs"/>
              </a:rPr>
              <a:t>แบบภาพรวม</a:t>
            </a:r>
            <a:endParaRPr lang="th-TH" b="1" spc="70" dirty="0"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925" y="311390"/>
            <a:ext cx="219075" cy="5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12968" cy="502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6159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2627784" y="2309246"/>
            <a:ext cx="3816424" cy="2592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นำค่าเฉลี่ยรายข้อทั้งหมดมาหารจำนวนข้อ</a:t>
            </a:r>
            <a:endParaRPr lang="th-TH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893934"/>
            <a:ext cx="6159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0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ชุดรูปแบบของ Office</vt:lpstr>
      <vt:lpstr>PowerPoint Presentation</vt:lpstr>
      <vt:lpstr>PowerPoint Presentation</vt:lpstr>
      <vt:lpstr>การคิดคะแนนค่าเฉลี่ย X แบบรายข้อ</vt:lpstr>
      <vt:lpstr>การคิดคะแนนค่าเฉลี่ย X แบบรายข้อ</vt:lpstr>
      <vt:lpstr>การคิดคะแนนค่าเฉลี่ย X แบบภาพรวม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หลักเกณฑ์การประกันคุณภาพการฝึกอบรม กรมปศุสัตว์</dc:title>
  <dc:creator>Miss Mulberry Po.</dc:creator>
  <cp:lastModifiedBy>Daodow</cp:lastModifiedBy>
  <cp:revision>15</cp:revision>
  <cp:lastPrinted>2016-06-30T04:02:40Z</cp:lastPrinted>
  <dcterms:created xsi:type="dcterms:W3CDTF">2016-01-18T14:38:18Z</dcterms:created>
  <dcterms:modified xsi:type="dcterms:W3CDTF">2016-07-04T05:04:35Z</dcterms:modified>
</cp:coreProperties>
</file>